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0" r:id="rId6"/>
    <p:sldId id="261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-120" y="-8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7/21/15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7/21/15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7/21/15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7/21/15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7/21/15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7/21/15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7/21/15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7/21/15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7/21/15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7/21/15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7/21/15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7/21/15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7931" y="4038600"/>
            <a:ext cx="8641269" cy="1828800"/>
          </a:xfrm>
        </p:spPr>
        <p:txBody>
          <a:bodyPr>
            <a:normAutofit/>
          </a:bodyPr>
          <a:lstStyle/>
          <a:p>
            <a:r>
              <a:rPr lang="en-US" sz="4300" dirty="0" err="1" smtClean="0"/>
              <a:t>TRiCAM</a:t>
            </a:r>
            <a:r>
              <a:rPr lang="en-US" sz="4300" dirty="0"/>
              <a:t> </a:t>
            </a:r>
            <a:r>
              <a:rPr lang="en-US" sz="4300" dirty="0" smtClean="0"/>
              <a:t>QRI Project Presentation</a:t>
            </a:r>
            <a:endParaRPr lang="en-US" sz="43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MICHELLE YANG, AKASH LEVY, ALBERT TUNG, JANETTE GARCIA</a:t>
            </a:r>
            <a:endParaRPr lang="en-US" sz="2000" dirty="0"/>
          </a:p>
        </p:txBody>
      </p:sp>
      <p:pic>
        <p:nvPicPr>
          <p:cNvPr id="4" name="Picture 6" descr="http://www.seas.harvard.edu/courses/cs152/2010sp/SEASLogo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5" t="14076" r="69419" b="11216"/>
          <a:stretch/>
        </p:blipFill>
        <p:spPr bwMode="auto">
          <a:xfrm>
            <a:off x="197931" y="6075096"/>
            <a:ext cx="636766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Ho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651" y="6075096"/>
            <a:ext cx="1196303" cy="564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118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 smtClean="0"/>
              <a:t>Works Cited</a:t>
            </a:r>
            <a:endParaRPr lang="en-US" sz="600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457200" y="609600"/>
            <a:ext cx="5562600" cy="551656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Picture slide 2: http</a:t>
            </a:r>
            <a:r>
              <a:rPr lang="en-US" sz="2000" dirty="0"/>
              <a:t>://www.sfltimes.com/wp-content/uploads/2015/06/oil-drilling-at-</a:t>
            </a:r>
            <a:r>
              <a:rPr lang="en-US" sz="2000" dirty="0" smtClean="0"/>
              <a:t>sunset.jpg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07816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QRI Problem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b="1" i="1" dirty="0"/>
              <a:t>G</a:t>
            </a:r>
            <a:r>
              <a:rPr lang="en-US" b="1" i="1" dirty="0" smtClean="0"/>
              <a:t>oal:</a:t>
            </a:r>
            <a:r>
              <a:rPr lang="en-US" i="1" dirty="0" smtClean="0"/>
              <a:t> </a:t>
            </a:r>
            <a:r>
              <a:rPr lang="en-US" dirty="0" smtClean="0"/>
              <a:t>predict oil production rate in petroleum wells</a:t>
            </a:r>
          </a:p>
          <a:p>
            <a:r>
              <a:rPr lang="en-US" b="1" i="1" dirty="0" smtClean="0"/>
              <a:t>Strategy:</a:t>
            </a:r>
            <a:r>
              <a:rPr lang="en-US" dirty="0"/>
              <a:t> </a:t>
            </a:r>
            <a:r>
              <a:rPr lang="en-US" dirty="0" smtClean="0"/>
              <a:t>deep learning</a:t>
            </a:r>
          </a:p>
          <a:p>
            <a:pPr lvl="1"/>
            <a:r>
              <a:rPr lang="en-US" i="1" dirty="0" smtClean="0"/>
              <a:t>Models:</a:t>
            </a:r>
          </a:p>
          <a:p>
            <a:pPr lvl="2"/>
            <a:r>
              <a:rPr lang="en-US" i="1" dirty="0" smtClean="0"/>
              <a:t>Convolutional Neural Network (CNN)</a:t>
            </a:r>
            <a:endParaRPr lang="en-US" i="1" dirty="0" smtClean="0"/>
          </a:p>
          <a:p>
            <a:pPr lvl="2"/>
            <a:r>
              <a:rPr lang="en-US" i="1" dirty="0"/>
              <a:t>Multilayer Perceptron (MLP)</a:t>
            </a:r>
          </a:p>
          <a:p>
            <a:pPr lvl="2"/>
            <a:r>
              <a:rPr lang="en-US" i="1" dirty="0" smtClean="0"/>
              <a:t>Recurrent Neural Network (RNN)</a:t>
            </a:r>
          </a:p>
          <a:p>
            <a:pPr lvl="2"/>
            <a:r>
              <a:rPr lang="en-US" i="1" dirty="0" smtClean="0"/>
              <a:t>Restricted Boltzmann Machine (RBM)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942" y="4192182"/>
            <a:ext cx="2861106" cy="190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368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QRI </a:t>
            </a:r>
            <a:r>
              <a:rPr lang="en-US" dirty="0" smtClean="0"/>
              <a:t>Data - Preprocessing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456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Recurrent Neural Networks (RNN)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863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Restricted Boltzmann Machines (RBM)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620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Autoencoders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374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Convolutional Neural Network (CNN)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43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on QRI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/>
        <p:txBody>
          <a:bodyPr>
            <a:noAutofit/>
          </a:bodyPr>
          <a:lstStyle/>
          <a:p>
            <a:r>
              <a:rPr lang="en-US" sz="1850" dirty="0" smtClean="0"/>
              <a:t>Convolutional Neural Network (CNN)</a:t>
            </a:r>
            <a:endParaRPr lang="en-US" sz="185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1850" dirty="0" smtClean="0"/>
              <a:t>Multilayer Perceptron (MLP)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1905781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15650998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55</TotalTime>
  <Words>128</Words>
  <Application>Microsoft Macintosh PowerPoint</Application>
  <PresentationFormat>On-screen Show (4:3)</PresentationFormat>
  <Paragraphs>22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Median</vt:lpstr>
      <vt:lpstr>TRiCAM QRI Project Presentation</vt:lpstr>
      <vt:lpstr>QRI Problem Summary</vt:lpstr>
      <vt:lpstr>QRI Data - Preprocessing</vt:lpstr>
      <vt:lpstr>Recurrent Neural Networks (RNN)</vt:lpstr>
      <vt:lpstr>Restricted Boltzmann Machines (RBM)</vt:lpstr>
      <vt:lpstr>Autoencoders</vt:lpstr>
      <vt:lpstr>Convolutional Neural Network (CNN)</vt:lpstr>
      <vt:lpstr>Training on QRI Data</vt:lpstr>
      <vt:lpstr>Thank you!</vt:lpstr>
      <vt:lpstr>Works Cited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TRiCAM QRI Project Presentation</dc:title>
  <dc:creator>Michelle Yang</dc:creator>
  <cp:lastModifiedBy>Michelle Yang</cp:lastModifiedBy>
  <cp:revision>13</cp:revision>
  <dcterms:created xsi:type="dcterms:W3CDTF">2015-07-20T15:50:47Z</dcterms:created>
  <dcterms:modified xsi:type="dcterms:W3CDTF">2015-07-22T03:48:23Z</dcterms:modified>
</cp:coreProperties>
</file>

<file path=docProps/thumbnail.jpeg>
</file>